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1" r:id="rId1"/>
  </p:sldMasterIdLst>
  <p:notesMasterIdLst>
    <p:notesMasterId r:id="rId47"/>
  </p:notesMasterIdLst>
  <p:sldIdLst>
    <p:sldId id="256" r:id="rId2"/>
    <p:sldId id="257" r:id="rId3"/>
    <p:sldId id="263" r:id="rId4"/>
    <p:sldId id="258" r:id="rId5"/>
    <p:sldId id="277" r:id="rId6"/>
    <p:sldId id="264" r:id="rId7"/>
    <p:sldId id="279" r:id="rId8"/>
    <p:sldId id="278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66" r:id="rId27"/>
    <p:sldId id="259" r:id="rId28"/>
    <p:sldId id="304" r:id="rId29"/>
    <p:sldId id="301" r:id="rId30"/>
    <p:sldId id="302" r:id="rId31"/>
    <p:sldId id="305" r:id="rId32"/>
    <p:sldId id="306" r:id="rId33"/>
    <p:sldId id="307" r:id="rId34"/>
    <p:sldId id="308" r:id="rId35"/>
    <p:sldId id="303" r:id="rId36"/>
    <p:sldId id="272" r:id="rId37"/>
    <p:sldId id="300" r:id="rId38"/>
    <p:sldId id="299" r:id="rId39"/>
    <p:sldId id="298" r:id="rId40"/>
    <p:sldId id="297" r:id="rId41"/>
    <p:sldId id="260" r:id="rId42"/>
    <p:sldId id="273" r:id="rId43"/>
    <p:sldId id="261" r:id="rId44"/>
    <p:sldId id="276" r:id="rId45"/>
    <p:sldId id="275" r:id="rId4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FF"/>
    <a:srgbClr val="CC9B0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88" autoAdjust="0"/>
    <p:restoredTop sz="94660"/>
  </p:normalViewPr>
  <p:slideViewPr>
    <p:cSldViewPr snapToGrid="0">
      <p:cViewPr varScale="1">
        <p:scale>
          <a:sx n="91" d="100"/>
          <a:sy n="91" d="100"/>
        </p:scale>
        <p:origin x="48" y="3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7A458-E728-4C45-AC5F-BF1ECBD604F4}" type="datetimeFigureOut">
              <a:rPr lang="de-CH" smtClean="0"/>
              <a:t>14.06.2018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88F12-52CF-4C90-9C8C-99175130521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1136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88F12-52CF-4C90-9C8C-99175130521B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6354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644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A4EFA-D47F-462F-9645-4A2C7B0C008E}" type="datetime1">
              <a:rPr lang="de-CH" smtClean="0"/>
              <a:t>14.06.2018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50643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1366C-D8E1-4A1D-9F3A-E8CB5EBC918C}" type="datetime1">
              <a:rPr lang="de-CH" smtClean="0"/>
              <a:t>14.06.2018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‹Nr.›</a:t>
            </a:fld>
            <a:endParaRPr lang="de-CH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732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17AB-ECF0-49FF-B6BF-5ED34EE6CF1F}" type="datetime1">
              <a:rPr lang="de-CH" smtClean="0"/>
              <a:t>14.06.2018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5570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939F6-F4F6-4289-93D5-9E4F3B02E4D6}" type="datetime1">
              <a:rPr lang="de-CH" smtClean="0"/>
              <a:t>14.06.2018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‹Nr.›</a:t>
            </a:fld>
            <a:endParaRPr lang="de-CH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062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F152-E476-443B-8AB6-5804059EE67F}" type="datetime1">
              <a:rPr lang="de-CH" smtClean="0"/>
              <a:t>14.06.2018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52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9C7C-3DC4-4099-BE80-68818C82D6D8}" type="datetime1">
              <a:rPr lang="de-CH" smtClean="0"/>
              <a:t>14.06.2018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  <a:endParaRPr lang="de-C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8640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B963B-2EC8-421B-871A-8231F1970420}" type="datetime1">
              <a:rPr lang="de-CH" smtClean="0"/>
              <a:t>14.06.2018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787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D7C7D-9EAF-413C-A37A-A0DE9D748493}" type="datetime1">
              <a:rPr lang="de-CH" smtClean="0"/>
              <a:t>14.06.2018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632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F9B50-50D7-413F-AF73-B729280A6E9F}" type="datetime1">
              <a:rPr lang="de-CH" smtClean="0"/>
              <a:t>14.06.2018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095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2B7AC-6B2E-4813-9F88-C402B02E29B8}" type="datetime1">
              <a:rPr lang="de-CH" smtClean="0"/>
              <a:t>14.06.2018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‹Nr.›</a:t>
            </a:fld>
            <a:endParaRPr lang="de-CH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042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6F7B2E4-FD4D-4ABA-BA68-9C7F9D22BE3B}" type="datetime1">
              <a:rPr lang="de-CH" smtClean="0"/>
              <a:t>14.06.2018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de-CH"/>
              <a:t>Team Blue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3072DA9-9F6E-48DE-9778-9BAC4389FBFC}" type="slidenum">
              <a:rPr lang="de-CH" smtClean="0"/>
              <a:t>‹Nr.›</a:t>
            </a:fld>
            <a:endParaRPr lang="de-CH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45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Patient Management System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Team Blue</a:t>
            </a:r>
          </a:p>
          <a:p>
            <a:r>
              <a:rPr lang="en-GB" sz="1200" dirty="0"/>
              <a:t>Lars </a:t>
            </a:r>
            <a:r>
              <a:rPr lang="en-GB" sz="1200" dirty="0" err="1"/>
              <a:t>Gertsch</a:t>
            </a:r>
            <a:r>
              <a:rPr lang="en-GB" sz="1200" dirty="0"/>
              <a:t> | Simon Herrmann | Steve </a:t>
            </a:r>
            <a:r>
              <a:rPr lang="en-GB" sz="1200" dirty="0" err="1"/>
              <a:t>Blaser</a:t>
            </a:r>
            <a:r>
              <a:rPr lang="en-GB" sz="1200" dirty="0"/>
              <a:t> | Fabio </a:t>
            </a:r>
            <a:r>
              <a:rPr lang="en-GB" sz="1200" dirty="0" err="1"/>
              <a:t>Caggiano</a:t>
            </a:r>
            <a:r>
              <a:rPr lang="en-GB" sz="1200" dirty="0"/>
              <a:t> | Silas </a:t>
            </a:r>
            <a:r>
              <a:rPr lang="en-GB" sz="1200" dirty="0" err="1"/>
              <a:t>Stulz</a:t>
            </a:r>
            <a:r>
              <a:rPr lang="en-GB" sz="1200" dirty="0"/>
              <a:t> | Sinthujah Kaneshan</a:t>
            </a:r>
            <a:endParaRPr lang="de-CH" sz="1200" dirty="0"/>
          </a:p>
          <a:p>
            <a:endParaRPr lang="de-CH" dirty="0"/>
          </a:p>
        </p:txBody>
      </p:sp>
      <p:pic>
        <p:nvPicPr>
          <p:cNvPr id="1028" name="Picture 4" descr="Bildergebnis fÃ¼r inform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75"/>
          <a:stretch/>
        </p:blipFill>
        <p:spPr bwMode="auto">
          <a:xfrm>
            <a:off x="0" y="0"/>
            <a:ext cx="914400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575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10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94"/>
            <a:ext cx="9144000" cy="632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19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11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</p:spTree>
    <p:extLst>
      <p:ext uri="{BB962C8B-B14F-4D97-AF65-F5344CB8AC3E}">
        <p14:creationId xmlns:p14="http://schemas.microsoft.com/office/powerpoint/2010/main" val="1291533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12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200554"/>
            <a:ext cx="8723776" cy="224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06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7542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14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81543"/>
            <a:ext cx="8902700" cy="513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61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8596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16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113"/>
            <a:ext cx="9144000" cy="622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01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276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18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7" y="385339"/>
            <a:ext cx="6824133" cy="276697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94" y="3352195"/>
            <a:ext cx="6197600" cy="331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74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5457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Contents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- Features </a:t>
            </a:r>
            <a:r>
              <a:rPr lang="de-CH" dirty="0" err="1"/>
              <a:t>implemented</a:t>
            </a:r>
            <a:r>
              <a:rPr lang="de-CH" dirty="0"/>
              <a:t> vs. Design </a:t>
            </a:r>
            <a:r>
              <a:rPr lang="de-CH" dirty="0" err="1"/>
              <a:t>thinking</a:t>
            </a:r>
            <a:r>
              <a:rPr lang="de-CH" dirty="0"/>
              <a:t> </a:t>
            </a:r>
            <a:r>
              <a:rPr lang="de-CH" dirty="0" err="1"/>
              <a:t>ideas</a:t>
            </a:r>
            <a:endParaRPr lang="de-CH" dirty="0"/>
          </a:p>
          <a:p>
            <a:r>
              <a:rPr lang="de-CH" dirty="0"/>
              <a:t>- </a:t>
            </a:r>
            <a:r>
              <a:rPr lang="de-CH" dirty="0" err="1"/>
              <a:t>Architecture</a:t>
            </a:r>
            <a:r>
              <a:rPr lang="de-CH" dirty="0"/>
              <a:t> &amp; </a:t>
            </a:r>
            <a:r>
              <a:rPr lang="de-CH" dirty="0" err="1"/>
              <a:t>coding</a:t>
            </a:r>
            <a:r>
              <a:rPr lang="de-CH" dirty="0"/>
              <a:t> </a:t>
            </a:r>
            <a:r>
              <a:rPr lang="de-CH" dirty="0" err="1"/>
              <a:t>highlights</a:t>
            </a:r>
            <a:endParaRPr lang="de-CH" dirty="0"/>
          </a:p>
          <a:p>
            <a:r>
              <a:rPr lang="de-CH" dirty="0"/>
              <a:t>-  </a:t>
            </a:r>
          </a:p>
          <a:p>
            <a:r>
              <a:rPr lang="de-CH" dirty="0"/>
              <a:t>- </a:t>
            </a:r>
            <a:r>
              <a:rPr lang="de-CH" dirty="0" err="1"/>
              <a:t>Lessons</a:t>
            </a:r>
            <a:r>
              <a:rPr lang="de-CH" dirty="0"/>
              <a:t> </a:t>
            </a:r>
            <a:r>
              <a:rPr lang="de-CH" dirty="0" err="1"/>
              <a:t>learnt</a:t>
            </a:r>
            <a:r>
              <a:rPr lang="de-CH" dirty="0"/>
              <a:t> / </a:t>
            </a:r>
            <a:r>
              <a:rPr lang="de-CH" dirty="0" err="1"/>
              <a:t>Scrum</a:t>
            </a:r>
            <a:r>
              <a:rPr lang="de-CH" dirty="0"/>
              <a:t> </a:t>
            </a:r>
            <a:r>
              <a:rPr lang="de-CH" dirty="0" err="1"/>
              <a:t>retrospective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2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</p:spTree>
    <p:extLst>
      <p:ext uri="{BB962C8B-B14F-4D97-AF65-F5344CB8AC3E}">
        <p14:creationId xmlns:p14="http://schemas.microsoft.com/office/powerpoint/2010/main" val="805199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20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" y="0"/>
            <a:ext cx="4289079" cy="2286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304" y="50800"/>
            <a:ext cx="4235088" cy="225425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" y="2286000"/>
            <a:ext cx="4289079" cy="2286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304" y="2286001"/>
            <a:ext cx="4316105" cy="2286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5" y="4558353"/>
            <a:ext cx="4219373" cy="224884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5121" y="4558353"/>
            <a:ext cx="4241271" cy="22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33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2649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22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" y="0"/>
            <a:ext cx="3632200" cy="24892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" y="2331181"/>
            <a:ext cx="3642396" cy="236776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7" y="4540924"/>
            <a:ext cx="3387456" cy="22210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267" y="0"/>
            <a:ext cx="3606045" cy="233118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1268" y="2331181"/>
            <a:ext cx="3691408" cy="23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18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3911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24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5075" cy="25146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" y="2582334"/>
            <a:ext cx="6172200" cy="21336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" y="4524783"/>
            <a:ext cx="4443413" cy="240571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3796" y="4199466"/>
            <a:ext cx="3669685" cy="23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78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8058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Architecture</a:t>
            </a:r>
            <a:r>
              <a:rPr lang="de-CH" dirty="0"/>
              <a:t> &amp; </a:t>
            </a:r>
            <a:r>
              <a:rPr lang="de-CH" dirty="0" err="1"/>
              <a:t>coding</a:t>
            </a:r>
            <a:r>
              <a:rPr lang="de-CH" dirty="0"/>
              <a:t> </a:t>
            </a:r>
            <a:r>
              <a:rPr lang="de-CH" dirty="0" err="1"/>
              <a:t>highlights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26</a:t>
            </a:fld>
            <a:endParaRPr lang="de-CH"/>
          </a:p>
        </p:txBody>
      </p:sp>
      <p:pic>
        <p:nvPicPr>
          <p:cNvPr id="2050" name="Picture 2" descr="Bildergebnis fÃ¼r coding symb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75" y="508104"/>
            <a:ext cx="3959225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45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MVP Pattern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Architecture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Calendar</a:t>
            </a:r>
            <a:r>
              <a:rPr lang="de-CH" dirty="0"/>
              <a:t>:</a:t>
            </a:r>
          </a:p>
          <a:p>
            <a:r>
              <a:rPr lang="de-CH" dirty="0"/>
              <a:t>Model</a:t>
            </a:r>
          </a:p>
          <a:p>
            <a:pPr lvl="1"/>
            <a:r>
              <a:rPr lang="de-CH" dirty="0"/>
              <a:t>Task</a:t>
            </a:r>
          </a:p>
          <a:p>
            <a:pPr lvl="1"/>
            <a:r>
              <a:rPr lang="de-CH" dirty="0"/>
              <a:t>File</a:t>
            </a:r>
          </a:p>
          <a:p>
            <a:r>
              <a:rPr lang="de-CH" dirty="0"/>
              <a:t>View</a:t>
            </a:r>
          </a:p>
          <a:p>
            <a:pPr lvl="1"/>
            <a:r>
              <a:rPr lang="de-CH" dirty="0"/>
              <a:t>Interface </a:t>
            </a:r>
            <a:r>
              <a:rPr lang="de-CH" dirty="0" err="1"/>
              <a:t>CalendarView</a:t>
            </a:r>
            <a:endParaRPr lang="de-CH" dirty="0"/>
          </a:p>
          <a:p>
            <a:pPr lvl="1"/>
            <a:r>
              <a:rPr lang="de-CH" dirty="0" err="1"/>
              <a:t>CalendarViewImpl</a:t>
            </a:r>
            <a:endParaRPr lang="de-CH" dirty="0"/>
          </a:p>
          <a:p>
            <a:r>
              <a:rPr lang="de-CH" dirty="0" err="1"/>
              <a:t>Presenter</a:t>
            </a:r>
            <a:endParaRPr lang="de-CH" dirty="0"/>
          </a:p>
          <a:p>
            <a:pPr lvl="1"/>
            <a:r>
              <a:rPr lang="de-CH" dirty="0" err="1"/>
              <a:t>CalendarPresenter</a:t>
            </a:r>
            <a:endParaRPr lang="de-CH" dirty="0"/>
          </a:p>
          <a:p>
            <a:pPr marL="128016" lvl="1" indent="0">
              <a:buNone/>
            </a:pPr>
            <a:endParaRPr lang="de-CH" dirty="0"/>
          </a:p>
          <a:p>
            <a:pPr marL="128016" lvl="1" indent="0">
              <a:buNone/>
            </a:pPr>
            <a:endParaRPr lang="de-CH" dirty="0"/>
          </a:p>
          <a:p>
            <a:pPr lvl="1"/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27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</p:spTree>
    <p:extLst>
      <p:ext uri="{BB962C8B-B14F-4D97-AF65-F5344CB8AC3E}">
        <p14:creationId xmlns:p14="http://schemas.microsoft.com/office/powerpoint/2010/main" val="4070574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DBCE1C-5446-4A0D-AA8B-F321BC78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CC18FFF-A9D0-43ED-81ED-624AEB5D8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927" y="2286000"/>
            <a:ext cx="3638645" cy="4022725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7AA515-EBF5-4376-9ACA-D88C9BBB9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7ACEB4-1925-44F5-BFE5-260E658A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244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6EC4C3-9DDF-4048-988C-5779220A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Calendarview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B11ED99-5DA3-428B-B15E-AD7CF931A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882" y="2286000"/>
            <a:ext cx="6754736" cy="4022725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3FF77D4-5E33-4A4D-B36F-7A025BF6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1C3A4A-ACFF-40DF-AC71-404D7FB4E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97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Features </a:t>
            </a:r>
            <a:r>
              <a:rPr lang="de-CH" dirty="0" err="1"/>
              <a:t>implemented</a:t>
            </a:r>
            <a:r>
              <a:rPr lang="de-CH" dirty="0"/>
              <a:t> vs. Design </a:t>
            </a:r>
            <a:r>
              <a:rPr lang="de-CH" dirty="0" err="1"/>
              <a:t>thinking</a:t>
            </a:r>
            <a:r>
              <a:rPr lang="de-CH" dirty="0"/>
              <a:t> </a:t>
            </a:r>
            <a:r>
              <a:rPr lang="de-CH" dirty="0" err="1"/>
              <a:t>ideas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3</a:t>
            </a:fld>
            <a:endParaRPr lang="de-CH"/>
          </a:p>
        </p:txBody>
      </p:sp>
      <p:pic>
        <p:nvPicPr>
          <p:cNvPr id="1026" name="Picture 2" descr="Bildergebnis fÃ¼r features symb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88053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782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274A4E-4B81-4C36-AC2C-DA2F78B7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Calendarviewimpl</a:t>
            </a:r>
            <a:r>
              <a:rPr lang="en-US" dirty="0"/>
              <a:t>: </a:t>
            </a:r>
            <a:r>
              <a:rPr lang="en-US" dirty="0" err="1"/>
              <a:t>Gridsetup</a:t>
            </a:r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83E9967-05DB-4710-8239-933212DC5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2435441"/>
            <a:ext cx="7289800" cy="37238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DF347B-CF20-45E5-946D-ECE1A83FB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03EA9D-23FF-404A-B90A-E211DC31A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8607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765FB9-3214-42BA-AFDC-205157B2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CALENdarviewimpl</a:t>
            </a:r>
            <a:r>
              <a:rPr lang="en-US" dirty="0"/>
              <a:t>: Listeners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DA8AB0C-B152-41F8-859B-6E1433E24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2370" y="2286000"/>
            <a:ext cx="5001759" cy="4022725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B29D6D-E2EF-492E-BD40-CDE87EFAF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5B0C1E-EC59-4D69-9BFA-FF5372AE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5580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390F5-25BB-424A-B984-BA67CD01D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CALENdarpresenter</a:t>
            </a:r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9A1852C-683C-4310-9663-434A40D1B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226" y="2286000"/>
            <a:ext cx="6074048" cy="4022725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74F8DA-A01E-4B9E-B1E7-77904432D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9FBB72-617A-4DB9-9F7C-4AA5B470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7219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F18E2A-B0D3-406C-8A0A-4FBC675D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TASKDatecomparator</a:t>
            </a:r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9CD713A-A7BB-4848-B599-B32D5CAA8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2648390"/>
            <a:ext cx="7289800" cy="3297944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34CEEC-48D5-4C01-AF04-D0A0C6D69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497145-2930-423E-B15F-B1CAC6D3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5304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729D6-4F38-4CB0-A5F0-0A52FA1F7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TASKDBHandler</a:t>
            </a:r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5F01A75-1E50-4F19-B1C2-B936118D8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3190875"/>
            <a:ext cx="7289800" cy="2212975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2AD7AB-BF09-45B2-A1C2-CB152C031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4FBD05-329B-4EE7-BA56-18E3D255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7883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6282A-1917-4597-970A-78AB9D85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59BB4A-46F8-47BD-AC95-39971D64A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1DA073-5174-46BB-9B7A-6E5C962C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2E2AB7-B7A2-48DF-9A83-2D0AFB476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9950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Personal </a:t>
            </a:r>
            <a:r>
              <a:rPr lang="de-CH" dirty="0" err="1"/>
              <a:t>Contribution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36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975" y="626263"/>
            <a:ext cx="39814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95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Startsite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37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</p:spTree>
    <p:extLst>
      <p:ext uri="{BB962C8B-B14F-4D97-AF65-F5344CB8AC3E}">
        <p14:creationId xmlns:p14="http://schemas.microsoft.com/office/powerpoint/2010/main" val="1210146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Kalendar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38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</p:spTree>
    <p:extLst>
      <p:ext uri="{BB962C8B-B14F-4D97-AF65-F5344CB8AC3E}">
        <p14:creationId xmlns:p14="http://schemas.microsoft.com/office/powerpoint/2010/main" val="742513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Information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39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</p:spTree>
    <p:extLst>
      <p:ext uri="{BB962C8B-B14F-4D97-AF65-F5344CB8AC3E}">
        <p14:creationId xmlns:p14="http://schemas.microsoft.com/office/powerpoint/2010/main" val="2801576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4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r="778"/>
          <a:stretch/>
        </p:blipFill>
        <p:spPr>
          <a:xfrm>
            <a:off x="211667" y="193405"/>
            <a:ext cx="8644466" cy="465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76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Chat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40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</p:spTree>
    <p:extLst>
      <p:ext uri="{BB962C8B-B14F-4D97-AF65-F5344CB8AC3E}">
        <p14:creationId xmlns:p14="http://schemas.microsoft.com/office/powerpoint/2010/main" val="3882653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Information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41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</p:spTree>
    <p:extLst>
      <p:ext uri="{BB962C8B-B14F-4D97-AF65-F5344CB8AC3E}">
        <p14:creationId xmlns:p14="http://schemas.microsoft.com/office/powerpoint/2010/main" val="3327076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Lessons</a:t>
            </a:r>
            <a:r>
              <a:rPr lang="de-CH" dirty="0"/>
              <a:t> </a:t>
            </a:r>
            <a:r>
              <a:rPr lang="de-CH" dirty="0" err="1"/>
              <a:t>learnt</a:t>
            </a:r>
            <a:r>
              <a:rPr lang="de-CH" dirty="0"/>
              <a:t> / </a:t>
            </a:r>
            <a:r>
              <a:rPr lang="de-CH" dirty="0" err="1"/>
              <a:t>Scrum</a:t>
            </a:r>
            <a:r>
              <a:rPr lang="de-CH" dirty="0"/>
              <a:t> </a:t>
            </a:r>
            <a:r>
              <a:rPr lang="de-CH" dirty="0" err="1"/>
              <a:t>Retrospective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42</a:t>
            </a:fld>
            <a:endParaRPr lang="de-CH"/>
          </a:p>
        </p:txBody>
      </p:sp>
      <p:pic>
        <p:nvPicPr>
          <p:cNvPr id="3074" name="Picture 2" descr="Bildergebnis fÃ¼r retrospective symb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459" y="1066801"/>
            <a:ext cx="4235237" cy="334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495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Lessons</a:t>
            </a:r>
            <a:r>
              <a:rPr lang="de-CH" dirty="0"/>
              <a:t> </a:t>
            </a:r>
            <a:r>
              <a:rPr lang="de-CH" dirty="0" err="1"/>
              <a:t>learnt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43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3549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Retrospective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44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85554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49" y="1893176"/>
            <a:ext cx="6961517" cy="359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8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5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</p:spTree>
    <p:extLst>
      <p:ext uri="{BB962C8B-B14F-4D97-AF65-F5344CB8AC3E}">
        <p14:creationId xmlns:p14="http://schemas.microsoft.com/office/powerpoint/2010/main" val="2215615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6</a:t>
            </a:fld>
            <a:endParaRPr lang="de-CH"/>
          </a:p>
        </p:txBody>
      </p:sp>
      <p:sp>
        <p:nvSpPr>
          <p:cNvPr id="36" name="Foliennummernplatzhalter 4"/>
          <p:cNvSpPr txBox="1">
            <a:spLocks/>
          </p:cNvSpPr>
          <p:nvPr/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072DA9-9F6E-48DE-9778-9BAC4389FBFC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37" name="Fußzeilenplatzhalter 5"/>
          <p:cNvSpPr txBox="1">
            <a:spLocks/>
          </p:cNvSpPr>
          <p:nvPr/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000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/>
              <a:t>Team Blue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33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7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7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</p:spTree>
    <p:extLst>
      <p:ext uri="{BB962C8B-B14F-4D97-AF65-F5344CB8AC3E}">
        <p14:creationId xmlns:p14="http://schemas.microsoft.com/office/powerpoint/2010/main" val="2544843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8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6016"/>
            <a:ext cx="9144000" cy="566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9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2DA9-9F6E-48DE-9778-9BAC4389FBFC}" type="slidenum">
              <a:rPr lang="de-CH" smtClean="0"/>
              <a:t>9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Team Blue</a:t>
            </a:r>
          </a:p>
        </p:txBody>
      </p:sp>
    </p:spTree>
    <p:extLst>
      <p:ext uri="{BB962C8B-B14F-4D97-AF65-F5344CB8AC3E}">
        <p14:creationId xmlns:p14="http://schemas.microsoft.com/office/powerpoint/2010/main" val="30406133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228</Words>
  <Application>Microsoft Office PowerPoint</Application>
  <PresentationFormat>Bildschirmpräsentation (4:3)</PresentationFormat>
  <Paragraphs>126</Paragraphs>
  <Slides>45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0" baseType="lpstr">
      <vt:lpstr>Calibri</vt:lpstr>
      <vt:lpstr>Tw Cen MT</vt:lpstr>
      <vt:lpstr>Tw Cen MT Condensed</vt:lpstr>
      <vt:lpstr>Wingdings 3</vt:lpstr>
      <vt:lpstr>Integral</vt:lpstr>
      <vt:lpstr>Patient Management System</vt:lpstr>
      <vt:lpstr>Contents</vt:lpstr>
      <vt:lpstr>Features implemented vs. Design thinking ideas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Architecture &amp; coding highlights</vt:lpstr>
      <vt:lpstr>MVP Pattern</vt:lpstr>
      <vt:lpstr>Task</vt:lpstr>
      <vt:lpstr>Calendarview</vt:lpstr>
      <vt:lpstr>Calendarviewimpl: Gridsetup</vt:lpstr>
      <vt:lpstr>CALENdarviewimpl: Listeners</vt:lpstr>
      <vt:lpstr>CALENdarpresenter</vt:lpstr>
      <vt:lpstr>TASKDatecomparator</vt:lpstr>
      <vt:lpstr>TASKDBHandler</vt:lpstr>
      <vt:lpstr>PowerPoint-Präsentation</vt:lpstr>
      <vt:lpstr>Personal Contribution</vt:lpstr>
      <vt:lpstr>Startsite</vt:lpstr>
      <vt:lpstr>Kalendar</vt:lpstr>
      <vt:lpstr>Information</vt:lpstr>
      <vt:lpstr>Chat</vt:lpstr>
      <vt:lpstr>Information</vt:lpstr>
      <vt:lpstr>Lessons learnt / Scrum Retrospective</vt:lpstr>
      <vt:lpstr>Lessons learnt</vt:lpstr>
      <vt:lpstr>Retrospective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2 Requirements Specification</dc:title>
  <dc:creator>Sinthujah Kaneshan</dc:creator>
  <cp:lastModifiedBy>Steve Blaser</cp:lastModifiedBy>
  <cp:revision>20</cp:revision>
  <dcterms:created xsi:type="dcterms:W3CDTF">2018-04-15T10:44:32Z</dcterms:created>
  <dcterms:modified xsi:type="dcterms:W3CDTF">2018-06-14T19:58:47Z</dcterms:modified>
</cp:coreProperties>
</file>